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i+SsrqBwZgcAaezgP3YBKkMEnL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13" Type="http://schemas.openxmlformats.org/officeDocument/2006/relationships/image" Target="../media/image17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4.png"/><Relationship Id="rId5" Type="http://schemas.openxmlformats.org/officeDocument/2006/relationships/image" Target="../media/image89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100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Relationship Id="rId5" Type="http://schemas.openxmlformats.org/officeDocument/2006/relationships/image" Target="../media/image93.png"/><Relationship Id="rId6" Type="http://schemas.openxmlformats.org/officeDocument/2006/relationships/image" Target="../media/image99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6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Relationship Id="rId8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Relationship Id="rId7" Type="http://schemas.openxmlformats.org/officeDocument/2006/relationships/image" Target="../media/image53.png"/><Relationship Id="rId8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5.png"/><Relationship Id="rId4" Type="http://schemas.openxmlformats.org/officeDocument/2006/relationships/image" Target="../media/image61.png"/><Relationship Id="rId9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image" Target="../media/image69.png"/><Relationship Id="rId7" Type="http://schemas.openxmlformats.org/officeDocument/2006/relationships/image" Target="../media/image72.png"/><Relationship Id="rId8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738560" cy="1620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4592" y="152400"/>
            <a:ext cx="2318081" cy="121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4592" y="1477934"/>
            <a:ext cx="3333098" cy="2334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6303" y="152400"/>
            <a:ext cx="1950735" cy="121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1321" y="1477934"/>
            <a:ext cx="1414029" cy="198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0775" y="1902611"/>
            <a:ext cx="1699926" cy="16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64800" y="106800"/>
            <a:ext cx="195262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2400" y="3310450"/>
            <a:ext cx="1183000" cy="1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25900" y="2368475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50950" y="332777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789875" y="3108700"/>
            <a:ext cx="22479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64782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2625" y="152400"/>
            <a:ext cx="21431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8150" y="152400"/>
            <a:ext cx="19526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52625" y="2638425"/>
            <a:ext cx="1565598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3175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70623" y="26384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3175" y="24479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93345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0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3775" y="152400"/>
            <a:ext cx="244792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2447925"/>
            <a:ext cx="1729733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34533" y="2447925"/>
            <a:ext cx="26193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34100" y="152400"/>
            <a:ext cx="187642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6308" y="2743200"/>
            <a:ext cx="2952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91452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9325" y="1524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1100" y="152400"/>
            <a:ext cx="23622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7250" y="1992550"/>
            <a:ext cx="208597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05625" y="21476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0" y="2695575"/>
            <a:ext cx="1964894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01150" y="2295525"/>
            <a:ext cx="1828800" cy="274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53300" y="152400"/>
            <a:ext cx="1583974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4175" y="152400"/>
            <a:ext cx="202882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562225"/>
            <a:ext cx="1616306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5400" y="152400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1106" y="2924175"/>
            <a:ext cx="20669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0431" y="2924175"/>
            <a:ext cx="20669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00875" y="152400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59756" y="2924175"/>
            <a:ext cx="20669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65625" y="1200575"/>
            <a:ext cx="2066925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4175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937225"/>
            <a:ext cx="1784018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4350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8818" y="2402325"/>
            <a:ext cx="1952625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3843" y="24479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89368" y="2447925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92963" y="1523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108817" cy="147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8063" y="152400"/>
            <a:ext cx="2156384" cy="143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751550"/>
            <a:ext cx="1442875" cy="21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2121" y="1751550"/>
            <a:ext cx="2061249" cy="150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1294" y="152400"/>
            <a:ext cx="1530081" cy="203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10217" y="2310476"/>
            <a:ext cx="2005754" cy="154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81125" y="88575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0350" y="2310475"/>
            <a:ext cx="231457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24200" y="202550"/>
            <a:ext cx="9144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81188" y="29598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7900" y="104888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000" y="1049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1623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7925" y="17717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19250" y="152400"/>
            <a:ext cx="191452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3450" y="26955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62063" y="3650700"/>
            <a:ext cx="32099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38763" y="76325"/>
            <a:ext cx="23336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38975" y="2695575"/>
            <a:ext cx="19526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7049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9775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5300" y="152400"/>
            <a:ext cx="20002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2990850"/>
            <a:ext cx="20002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5050" y="244792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7950" y="152400"/>
            <a:ext cx="162877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76825" y="3105150"/>
            <a:ext cx="18859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15175" y="3105150"/>
            <a:ext cx="18764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9825" y="152400"/>
            <a:ext cx="1905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514600"/>
            <a:ext cx="26193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7225" y="152400"/>
            <a:ext cx="24384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4175" y="2514600"/>
            <a:ext cx="2628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58025" y="152400"/>
            <a:ext cx="183832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94788" y="2324100"/>
            <a:ext cx="174307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2400" y="152400"/>
            <a:ext cx="21145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9350" y="15240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150" y="138113"/>
            <a:ext cx="22479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8725" y="1524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150" y="2092250"/>
            <a:ext cx="26098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5300" y="2092250"/>
            <a:ext cx="231457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70963" y="152400"/>
            <a:ext cx="1743075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06350" y="2571750"/>
            <a:ext cx="1607700" cy="24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39875" y="26694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5146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775" y="176213"/>
            <a:ext cx="25908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4775" y="152400"/>
            <a:ext cx="19812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8000" y="2726775"/>
            <a:ext cx="2874219" cy="22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96032" y="1902902"/>
            <a:ext cx="2178318" cy="211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91863" y="2610137"/>
            <a:ext cx="1605875" cy="2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13675" y="155019"/>
            <a:ext cx="1778325" cy="35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8000" y="1759675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